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0" r:id="rId13"/>
    <p:sldId id="279" r:id="rId14"/>
    <p:sldId id="281" r:id="rId15"/>
    <p:sldId id="283" r:id="rId16"/>
    <p:sldId id="282" r:id="rId17"/>
    <p:sldId id="284" r:id="rId18"/>
    <p:sldId id="28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26" autoAdjust="0"/>
    <p:restoredTop sz="94660"/>
  </p:normalViewPr>
  <p:slideViewPr>
    <p:cSldViewPr snapToGrid="0" showGuides="1">
      <p:cViewPr>
        <p:scale>
          <a:sx n="53" d="100"/>
          <a:sy n="53" d="100"/>
        </p:scale>
        <p:origin x="24" y="1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6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4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6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18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9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6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6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6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4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591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62E66-E20B-4E10-8B80-656F90BD8ED0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A834F-DCE1-42FD-8CB1-FDC44C925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40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err="1"/>
              <a:t>InterFaceGAN</a:t>
            </a:r>
            <a:r>
              <a:rPr lang="en-US" altLang="ko-KR" sz="4400" dirty="0"/>
              <a:t>: Interpreting the Disentangled Face Representation Learned by GANs</a:t>
            </a:r>
            <a:endParaRPr lang="ko-KR" altLang="en-US" sz="44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7589" y="5739233"/>
            <a:ext cx="799771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Shen, </a:t>
            </a:r>
            <a:r>
              <a:rPr lang="en-US" altLang="ko-KR" sz="18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Yujun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, et al. "</a:t>
            </a:r>
            <a:r>
              <a:rPr lang="en-US" altLang="ko-KR" sz="18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Interfacegan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: Interpreting the disentangled face representation learned by </a:t>
            </a:r>
            <a:r>
              <a:rPr lang="en-US" altLang="ko-KR" sz="18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gans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." IEEE transactions on pattern analysis and machine intelligence (2020).</a:t>
            </a:r>
            <a:endParaRPr kumimoji="0" lang="ko-KR" altLang="ko-KR" sz="1800" i="0" u="none" strike="noStrike" cap="none" normalizeH="0" baseline="0" dirty="0" smtClean="0">
              <a:ln>
                <a:noFill/>
              </a:ln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0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Interpreting Face Representation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PGGAN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99981"/>
            <a:ext cx="8839200" cy="46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Interpreting Face Representation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PGGAN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937" y="1690688"/>
            <a:ext cx="5656263" cy="50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Disentanglement Analysis and</a:t>
            </a:r>
            <a:br>
              <a:rPr lang="en-US" altLang="ko-KR" dirty="0"/>
            </a:br>
            <a:r>
              <a:rPr lang="en-US" altLang="ko-KR" dirty="0"/>
              <a:t>Conditional Manipulation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etrics for analysis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9018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Attribute correlation of real data</a:t>
            </a:r>
            <a:b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실제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대해서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correlation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계산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Attribute correlation of synthesized data</a:t>
            </a:r>
            <a:b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합성된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대해서 계산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Semantic boundary correlation</a:t>
            </a:r>
            <a:b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	2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개의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boundary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대해서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cos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유사도 계산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4857750"/>
            <a:ext cx="323850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2260601"/>
            <a:ext cx="2544748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2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Disentanglement Analysis and</a:t>
            </a:r>
            <a:br>
              <a:rPr lang="en-US" altLang="ko-KR" dirty="0"/>
            </a:br>
            <a:r>
              <a:rPr lang="en-US" altLang="ko-KR" dirty="0"/>
              <a:t>Conditional Manipulation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PGGAN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54" y="1523999"/>
            <a:ext cx="8449092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Disentanglement Analysis and</a:t>
            </a:r>
            <a:br>
              <a:rPr lang="en-US" altLang="ko-KR" dirty="0"/>
            </a:br>
            <a:r>
              <a:rPr lang="en-US" altLang="ko-KR" dirty="0"/>
              <a:t>Conditional Manipulation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500594"/>
            <a:ext cx="7686675" cy="51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4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Quantitative Analysis on Manipulation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Re-scoring analysis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362200"/>
            <a:ext cx="9877425" cy="2133600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157287" y="5167312"/>
            <a:ext cx="9645316" cy="765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attribute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manipulation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scoring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한 결과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Quantitative Analysis on Manipulation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Layer-wise analysis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2277774"/>
            <a:ext cx="6600825" cy="313372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08484" y="5700259"/>
            <a:ext cx="9645316" cy="765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특정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layer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에만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manipulation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사용하였을 때의 각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attribute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별 결과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0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18" y="138545"/>
            <a:ext cx="9109364" cy="658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Discussion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910311"/>
            <a:ext cx="9645316" cy="4466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얼굴에 대해서만 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gan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해석하는 것이 아니라 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gan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해석하는 더 일반적인 방법이 필요하다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이에 대해서 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interfacegan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pilot study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되며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분리된 얼굴 속성들에 대해서 정확히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manipulation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할 수 있다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sz="2400" dirty="0" smtClean="0"/>
              <a:t>Introduction</a:t>
            </a:r>
          </a:p>
          <a:p>
            <a:pPr marL="514350" indent="-514350">
              <a:buAutoNum type="arabicPeriod"/>
            </a:pPr>
            <a:r>
              <a:rPr lang="en-US" altLang="ko-KR" sz="2400" dirty="0" smtClean="0"/>
              <a:t>Framework of </a:t>
            </a:r>
            <a:r>
              <a:rPr lang="en-US" altLang="ko-KR" sz="2400" dirty="0" err="1" smtClean="0"/>
              <a:t>InterFace</a:t>
            </a:r>
            <a:r>
              <a:rPr lang="en-US" altLang="ko-KR" sz="2400" dirty="0" err="1" smtClean="0"/>
              <a:t>GAN</a:t>
            </a:r>
            <a:endParaRPr lang="en-US" altLang="ko-KR" sz="2000" dirty="0" smtClean="0"/>
          </a:p>
          <a:p>
            <a:pPr marL="514350" indent="-514350">
              <a:buAutoNum type="arabicPeriod"/>
            </a:pPr>
            <a:r>
              <a:rPr lang="en-US" altLang="ko-KR" sz="2400" dirty="0" smtClean="0"/>
              <a:t>Interpreting Face Representation</a:t>
            </a:r>
          </a:p>
          <a:p>
            <a:pPr marL="514350" indent="-514350">
              <a:buAutoNum type="arabicPeriod"/>
            </a:pPr>
            <a:r>
              <a:rPr lang="en-US" altLang="ko-KR" sz="2400" dirty="0"/>
              <a:t>Disentanglement Analysis </a:t>
            </a:r>
            <a:r>
              <a:rPr lang="en-US" altLang="ko-KR" sz="2400" dirty="0" smtClean="0"/>
              <a:t>and Conditional </a:t>
            </a:r>
            <a:r>
              <a:rPr lang="en-US" altLang="ko-KR" sz="2400" dirty="0"/>
              <a:t>Manipulation</a:t>
            </a:r>
            <a:endParaRPr lang="en-US" altLang="ko-KR" sz="2400" dirty="0" smtClean="0"/>
          </a:p>
          <a:p>
            <a:pPr marL="514350" indent="-514350">
              <a:buAutoNum type="arabicPeriod"/>
            </a:pPr>
            <a:r>
              <a:rPr lang="en-US" altLang="ko-KR" sz="2400" dirty="0" smtClean="0"/>
              <a:t>Quantitative Analysis on Manipulation</a:t>
            </a:r>
          </a:p>
          <a:p>
            <a:pPr marL="514350" indent="-514350">
              <a:buAutoNum type="arabicPeriod"/>
            </a:pPr>
            <a:r>
              <a:rPr lang="en-US" altLang="ko-KR" sz="2400" dirty="0" smtClean="0"/>
              <a:t>Discussion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23789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37" y="1690688"/>
            <a:ext cx="7299325" cy="38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 of </a:t>
            </a:r>
            <a:r>
              <a:rPr lang="en-US" altLang="ko-KR" dirty="0" err="1" smtClean="0"/>
              <a:t>InterfaceGAN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Semantics in Latent Space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Semantic scoring function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44" y="2518888"/>
            <a:ext cx="2527300" cy="6918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4" y="4136231"/>
            <a:ext cx="3495675" cy="552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44" y="3210719"/>
            <a:ext cx="3267075" cy="790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391" y="2518888"/>
            <a:ext cx="6346116" cy="271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 of </a:t>
            </a:r>
            <a:r>
              <a:rPr lang="en-US" altLang="ko-KR" dirty="0" err="1" smtClean="0"/>
              <a:t>InterfaceGAN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Semantics in Latent Space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Multiple Semantics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7962"/>
            <a:ext cx="3476625" cy="447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89324"/>
            <a:ext cx="5600700" cy="125730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6434137" y="1885950"/>
            <a:ext cx="56261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이를 통해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semantic score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분포에서 공분산 행렬이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diagonal matrix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때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sematnic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분류하는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boundary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disentangle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하다는 것을 확인 가능하다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203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 of </a:t>
            </a:r>
            <a:r>
              <a:rPr lang="en-US" altLang="ko-KR" dirty="0" err="1" smtClean="0"/>
              <a:t>InterfaceGAN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Manipulation in Latent Space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219" y="1951038"/>
            <a:ext cx="73628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 of </a:t>
            </a:r>
            <a:r>
              <a:rPr lang="en-US" altLang="ko-KR" dirty="0" err="1" smtClean="0"/>
              <a:t>InterfaceGAN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Implementation Details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1879600"/>
            <a:ext cx="11222037" cy="435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Celeb A dataset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binary attribute(smile, age, gender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등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분류하는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ResNet-50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학습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Pre-trained GAN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사용하여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500k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생성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Pre-trained attribute prediction model(</a:t>
            </a:r>
            <a:r>
              <a:rPr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ResNet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50)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사용하여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attribute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대한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score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생성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70%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 뽑아서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linear SVM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통한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boundary(n)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계산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Interpreting Face Representation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2171700"/>
            <a:ext cx="101441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Interpreting Face Representation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PGGAN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44" y="1487488"/>
            <a:ext cx="6665912" cy="48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239</Words>
  <Application>Microsoft Office PowerPoint</Application>
  <PresentationFormat>와이드스크린</PresentationFormat>
  <Paragraphs>41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InterFaceGAN: Interpreting the Disentangled Face Representation Learned by GANs</vt:lpstr>
      <vt:lpstr>Contents</vt:lpstr>
      <vt:lpstr>Introduction</vt:lpstr>
      <vt:lpstr>Framework of InterfaceGAN Semantics in Latent Space</vt:lpstr>
      <vt:lpstr>Framework of InterfaceGAN Semantics in Latent Space</vt:lpstr>
      <vt:lpstr>Framework of InterfaceGAN Manipulation in Latent Space</vt:lpstr>
      <vt:lpstr>Framework of InterfaceGAN Implementation Details</vt:lpstr>
      <vt:lpstr>Interpreting Face Representation</vt:lpstr>
      <vt:lpstr>Interpreting Face Representation PGGAN</vt:lpstr>
      <vt:lpstr>Interpreting Face Representation PGGAN</vt:lpstr>
      <vt:lpstr>Interpreting Face Representation PGGAN</vt:lpstr>
      <vt:lpstr>Disentanglement Analysis and Conditional Manipulation Metrics for analysis</vt:lpstr>
      <vt:lpstr>Disentanglement Analysis and Conditional Manipulation PGGAN</vt:lpstr>
      <vt:lpstr>Disentanglement Analysis and Conditional Manipulation StyleGan</vt:lpstr>
      <vt:lpstr>Quantitative Analysis on Manipulation Re-scoring analysis</vt:lpstr>
      <vt:lpstr>Quantitative Analysis on Manipulation Layer-wise analysis</vt:lpstr>
      <vt:lpstr>PowerPoint 프레젠테이션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Projected GANs Converge Faster</dc:title>
  <dc:creator>한현수</dc:creator>
  <cp:lastModifiedBy>한현수</cp:lastModifiedBy>
  <cp:revision>43</cp:revision>
  <dcterms:created xsi:type="dcterms:W3CDTF">2022-05-14T06:54:44Z</dcterms:created>
  <dcterms:modified xsi:type="dcterms:W3CDTF">2022-06-04T10:23:03Z</dcterms:modified>
</cp:coreProperties>
</file>